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B882371-CC2C-425C-A122-E9583C28593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A2862A-DE47-4274-8C15-9FE5063A0A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Upload it to Google Drive!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18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Sample PowerPoint</vt:lpstr>
    </vt:vector>
  </TitlesOfParts>
  <Company>Rolling Meadows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PowerPoint</dc:title>
  <dc:creator>STUDENT</dc:creator>
  <cp:lastModifiedBy>STUDENT</cp:lastModifiedBy>
  <cp:revision>1</cp:revision>
  <dcterms:created xsi:type="dcterms:W3CDTF">2015-01-27T00:30:32Z</dcterms:created>
  <dcterms:modified xsi:type="dcterms:W3CDTF">2015-01-27T00:34:02Z</dcterms:modified>
</cp:coreProperties>
</file>